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NanLiHei_Eurostile" panose="02010600030101010101" pitchFamily="2" charset="-122"/>
      <p:regular r:id="rId37"/>
    </p:embeddedFont>
    <p:embeddedFont>
      <p:font typeface="方正中倩简体" panose="03000509000000000000" pitchFamily="65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Arial Unicode MS" panose="020B0604020202020204" charset="-122"/>
      <p:regular r:id="rId43"/>
    </p:embeddedFont>
    <p:embeddedFont>
      <p:font typeface="Calibri Light" panose="020F0302020204030204" charset="0"/>
      <p:regular r:id="rId44"/>
      <p: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1181" autoAdjust="0"/>
    <p:restoredTop sz="94660"/>
  </p:normalViewPr>
  <p:slideViewPr>
    <p:cSldViewPr>
      <p:cViewPr varScale="1">
        <p:scale>
          <a:sx n="91" d="100"/>
          <a:sy n="91" d="100"/>
        </p:scale>
        <p:origin x="33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A0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8A0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3245824"/>
        <c:axId val="393247360"/>
      </c:barChart>
      <c:catAx>
        <c:axId val="39324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93247360"/>
        <c:crosses val="autoZero"/>
        <c:auto val="1"/>
        <c:lblAlgn val="ctr"/>
        <c:lblOffset val="100"/>
        <c:noMultiLvlLbl val="0"/>
      </c:catAx>
      <c:valAx>
        <c:axId val="39324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324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034ABC0C-0545-4691-8E2D-45C37199D3B4}" type="presOf" srcId="{6753FD53-B7A6-4A65-AAF0-7006B3679730}" destId="{B285EC92-9714-49EC-8AB8-940A99ACBE2E}" srcOrd="1" destOrd="0" presId="urn:microsoft.com/office/officeart/2005/8/layout/process1"/>
    <dgm:cxn modelId="{8EBC8F29-89EB-4D5D-A2BE-0C43836EC53C}" type="presOf" srcId="{4549C671-6A49-42CD-A6D1-A4B37434B886}" destId="{4C1F1273-C52C-461E-8756-636182C5B8A4}" srcOrd="1" destOrd="0" presId="urn:microsoft.com/office/officeart/2005/8/layout/process1"/>
    <dgm:cxn modelId="{5A89A642-3DC7-4F99-9919-7B4D7A8C8CDD}" type="presOf" srcId="{6753FD53-B7A6-4A65-AAF0-7006B3679730}" destId="{299CEF93-A13E-4042-A2DA-9BDDFA591027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9C9BD46D-94F7-42BE-9465-582E627E0412}" type="presOf" srcId="{2E5064BF-14C5-4673-8738-4B8F60A4C023}" destId="{F6D03C52-2E58-429B-9EEF-98237E561266}" srcOrd="1" destOrd="0" presId="urn:microsoft.com/office/officeart/2005/8/layout/process1"/>
    <dgm:cxn modelId="{C8407784-4BA1-4F0C-A3DF-CE0DDBBB53C4}" type="presOf" srcId="{C820DD37-537E-4F08-BA2E-E0821D1F8F7E}" destId="{2094AE5B-82BD-4BB4-829F-588187D11B1C}" srcOrd="0" destOrd="0" presId="urn:microsoft.com/office/officeart/2005/8/layout/process1"/>
    <dgm:cxn modelId="{7B0A198B-70F5-4485-A4EE-38BADCAEF029}" type="presOf" srcId="{4549C671-6A49-42CD-A6D1-A4B37434B886}" destId="{C67F7D43-069A-4CE5-8066-2F3CEDAAF34F}" srcOrd="0" destOrd="0" presId="urn:microsoft.com/office/officeart/2005/8/layout/process1"/>
    <dgm:cxn modelId="{C1C07695-F457-4EF5-8C29-F16E820F1405}" type="presOf" srcId="{FB234881-BAA4-44B9-9195-739C5DE99BAF}" destId="{D96BE575-9B57-4274-8499-02B861278200}" srcOrd="0" destOrd="0" presId="urn:microsoft.com/office/officeart/2005/8/layout/process1"/>
    <dgm:cxn modelId="{568DFB9F-030B-4D2E-BCE3-5FCF266B9E77}" type="presOf" srcId="{2FAEA9EB-E4BB-4896-98C3-E105765DA101}" destId="{3A5B4CE7-35F6-4767-99AC-70A8BA34D79F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D30933D8-00DF-48B6-943E-BB9521C53618}" type="presOf" srcId="{99CD6B1F-6F59-49E8-87E2-6449E9C15B5B}" destId="{31E970E5-DBA2-4A9D-AF0C-6917814E6025}" srcOrd="0" destOrd="0" presId="urn:microsoft.com/office/officeart/2005/8/layout/process1"/>
    <dgm:cxn modelId="{159BACE5-8E9D-4C86-A47F-EAC26E48393A}" type="presOf" srcId="{2E5064BF-14C5-4673-8738-4B8F60A4C023}" destId="{2D21C90F-FE9B-4871-917F-1E051F677DDA}" srcOrd="0" destOrd="0" presId="urn:microsoft.com/office/officeart/2005/8/layout/process1"/>
    <dgm:cxn modelId="{3D914DF4-3274-4094-A15F-3F5246D47EBF}" type="presOf" srcId="{4DE76FDF-87E2-4D93-9894-32DE5C923DF5}" destId="{A0FEB2EF-EA84-4D9D-BD99-88E47A240ECA}" srcOrd="0" destOrd="0" presId="urn:microsoft.com/office/officeart/2005/8/layout/process1"/>
    <dgm:cxn modelId="{9327DD3C-B42C-4993-AB1F-A671E720E7CA}" type="presParOf" srcId="{D96BE575-9B57-4274-8499-02B861278200}" destId="{3A5B4CE7-35F6-4767-99AC-70A8BA34D79F}" srcOrd="0" destOrd="0" presId="urn:microsoft.com/office/officeart/2005/8/layout/process1"/>
    <dgm:cxn modelId="{C19D6DF7-CA65-4BF0-9AD8-B01A5646DB9F}" type="presParOf" srcId="{D96BE575-9B57-4274-8499-02B861278200}" destId="{299CEF93-A13E-4042-A2DA-9BDDFA591027}" srcOrd="1" destOrd="0" presId="urn:microsoft.com/office/officeart/2005/8/layout/process1"/>
    <dgm:cxn modelId="{88D90662-3414-4200-ADC9-D6912A395D47}" type="presParOf" srcId="{299CEF93-A13E-4042-A2DA-9BDDFA591027}" destId="{B285EC92-9714-49EC-8AB8-940A99ACBE2E}" srcOrd="0" destOrd="0" presId="urn:microsoft.com/office/officeart/2005/8/layout/process1"/>
    <dgm:cxn modelId="{24C9385F-EE8C-446F-B230-83AEE3C418AE}" type="presParOf" srcId="{D96BE575-9B57-4274-8499-02B861278200}" destId="{31E970E5-DBA2-4A9D-AF0C-6917814E6025}" srcOrd="2" destOrd="0" presId="urn:microsoft.com/office/officeart/2005/8/layout/process1"/>
    <dgm:cxn modelId="{8E4DBFBA-C56E-4EFE-9BD5-D2174ABEE91B}" type="presParOf" srcId="{D96BE575-9B57-4274-8499-02B861278200}" destId="{2D21C90F-FE9B-4871-917F-1E051F677DDA}" srcOrd="3" destOrd="0" presId="urn:microsoft.com/office/officeart/2005/8/layout/process1"/>
    <dgm:cxn modelId="{DFE799B9-6DEF-4081-8AE5-6661F0B0B276}" type="presParOf" srcId="{2D21C90F-FE9B-4871-917F-1E051F677DDA}" destId="{F6D03C52-2E58-429B-9EEF-98237E561266}" srcOrd="0" destOrd="0" presId="urn:microsoft.com/office/officeart/2005/8/layout/process1"/>
    <dgm:cxn modelId="{1E64760B-B265-4A0F-B588-9D38D224531E}" type="presParOf" srcId="{D96BE575-9B57-4274-8499-02B861278200}" destId="{2094AE5B-82BD-4BB4-829F-588187D11B1C}" srcOrd="4" destOrd="0" presId="urn:microsoft.com/office/officeart/2005/8/layout/process1"/>
    <dgm:cxn modelId="{CE55700B-C749-43E6-B518-81BE2195BD78}" type="presParOf" srcId="{D96BE575-9B57-4274-8499-02B861278200}" destId="{C67F7D43-069A-4CE5-8066-2F3CEDAAF34F}" srcOrd="5" destOrd="0" presId="urn:microsoft.com/office/officeart/2005/8/layout/process1"/>
    <dgm:cxn modelId="{482B1456-26BF-4FE5-90CE-6C669262BE78}" type="presParOf" srcId="{C67F7D43-069A-4CE5-8066-2F3CEDAAF34F}" destId="{4C1F1273-C52C-461E-8756-636182C5B8A4}" srcOrd="0" destOrd="0" presId="urn:microsoft.com/office/officeart/2005/8/layout/process1"/>
    <dgm:cxn modelId="{006E27B7-345E-4C8A-83EE-A4F299EB9AAA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A419B813-9E1F-4D2E-9226-A1A5583E4AF2}" type="presOf" srcId="{C820DD37-537E-4F08-BA2E-E0821D1F8F7E}" destId="{2094AE5B-82BD-4BB4-829F-588187D11B1C}" srcOrd="0" destOrd="0" presId="urn:microsoft.com/office/officeart/2005/8/layout/process1"/>
    <dgm:cxn modelId="{E46CAB5C-B7EA-4322-91F0-50ADC1402273}" type="presOf" srcId="{6753FD53-B7A6-4A65-AAF0-7006B3679730}" destId="{299CEF93-A13E-4042-A2DA-9BDDFA591027}" srcOrd="0" destOrd="0" presId="urn:microsoft.com/office/officeart/2005/8/layout/process1"/>
    <dgm:cxn modelId="{4876C262-8057-4189-828E-5FE5A9393510}" type="presOf" srcId="{2E5064BF-14C5-4673-8738-4B8F60A4C023}" destId="{F6D03C52-2E58-429B-9EEF-98237E561266}" srcOrd="1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5B946B64-255F-4FB1-A875-41E86CE6329A}" type="presOf" srcId="{4549C671-6A49-42CD-A6D1-A4B37434B886}" destId="{4C1F1273-C52C-461E-8756-636182C5B8A4}" srcOrd="1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B2026E74-D42B-42EA-BF55-339C9E795D3C}" type="presOf" srcId="{4549C671-6A49-42CD-A6D1-A4B37434B886}" destId="{C67F7D43-069A-4CE5-8066-2F3CEDAAF34F}" srcOrd="0" destOrd="0" presId="urn:microsoft.com/office/officeart/2005/8/layout/process1"/>
    <dgm:cxn modelId="{16251F7C-2A33-4903-B679-B8D00420E0A5}" type="presOf" srcId="{2E5064BF-14C5-4673-8738-4B8F60A4C023}" destId="{2D21C90F-FE9B-4871-917F-1E051F677DDA}" srcOrd="0" destOrd="0" presId="urn:microsoft.com/office/officeart/2005/8/layout/process1"/>
    <dgm:cxn modelId="{60B4888E-2C58-4A55-9AA2-A9831EFAD1FE}" type="presOf" srcId="{4DE76FDF-87E2-4D93-9894-32DE5C923DF5}" destId="{A0FEB2EF-EA84-4D9D-BD99-88E47A240ECA}" srcOrd="0" destOrd="0" presId="urn:microsoft.com/office/officeart/2005/8/layout/process1"/>
    <dgm:cxn modelId="{B6944296-D2E9-4C2B-B144-D4091AD3AEBB}" type="presOf" srcId="{99CD6B1F-6F59-49E8-87E2-6449E9C15B5B}" destId="{31E970E5-DBA2-4A9D-AF0C-6917814E6025}" srcOrd="0" destOrd="0" presId="urn:microsoft.com/office/officeart/2005/8/layout/process1"/>
    <dgm:cxn modelId="{F80C51A8-EB43-462B-A405-CD8A61C3DCE0}" type="presOf" srcId="{FB234881-BAA4-44B9-9195-739C5DE99BAF}" destId="{D96BE575-9B57-4274-8499-02B861278200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22CCDADA-68BA-4368-87D9-28B346EC3E5D}" type="presOf" srcId="{2FAEA9EB-E4BB-4896-98C3-E105765DA101}" destId="{3A5B4CE7-35F6-4767-99AC-70A8BA34D79F}" srcOrd="0" destOrd="0" presId="urn:microsoft.com/office/officeart/2005/8/layout/process1"/>
    <dgm:cxn modelId="{D22783F0-0BCB-4DD4-BDA9-E44B8C034A7D}" type="presOf" srcId="{6753FD53-B7A6-4A65-AAF0-7006B3679730}" destId="{B285EC92-9714-49EC-8AB8-940A99ACBE2E}" srcOrd="1" destOrd="0" presId="urn:microsoft.com/office/officeart/2005/8/layout/process1"/>
    <dgm:cxn modelId="{B2C0A153-B228-4FC7-91C5-9714FB00EE0E}" type="presParOf" srcId="{D96BE575-9B57-4274-8499-02B861278200}" destId="{3A5B4CE7-35F6-4767-99AC-70A8BA34D79F}" srcOrd="0" destOrd="0" presId="urn:microsoft.com/office/officeart/2005/8/layout/process1"/>
    <dgm:cxn modelId="{54A167AE-B028-4BEB-A037-45495F4C4AC9}" type="presParOf" srcId="{D96BE575-9B57-4274-8499-02B861278200}" destId="{299CEF93-A13E-4042-A2DA-9BDDFA591027}" srcOrd="1" destOrd="0" presId="urn:microsoft.com/office/officeart/2005/8/layout/process1"/>
    <dgm:cxn modelId="{7BF0C64A-FF2A-40AB-B5AE-86C68A0158F5}" type="presParOf" srcId="{299CEF93-A13E-4042-A2DA-9BDDFA591027}" destId="{B285EC92-9714-49EC-8AB8-940A99ACBE2E}" srcOrd="0" destOrd="0" presId="urn:microsoft.com/office/officeart/2005/8/layout/process1"/>
    <dgm:cxn modelId="{59EC5AA8-A121-4019-B488-4E770E89E33B}" type="presParOf" srcId="{D96BE575-9B57-4274-8499-02B861278200}" destId="{31E970E5-DBA2-4A9D-AF0C-6917814E6025}" srcOrd="2" destOrd="0" presId="urn:microsoft.com/office/officeart/2005/8/layout/process1"/>
    <dgm:cxn modelId="{6BD82D4F-5F63-47F0-8A1B-871F0F7FECC0}" type="presParOf" srcId="{D96BE575-9B57-4274-8499-02B861278200}" destId="{2D21C90F-FE9B-4871-917F-1E051F677DDA}" srcOrd="3" destOrd="0" presId="urn:microsoft.com/office/officeart/2005/8/layout/process1"/>
    <dgm:cxn modelId="{0C028064-ADF9-431E-88A1-D506ECF1102C}" type="presParOf" srcId="{2D21C90F-FE9B-4871-917F-1E051F677DDA}" destId="{F6D03C52-2E58-429B-9EEF-98237E561266}" srcOrd="0" destOrd="0" presId="urn:microsoft.com/office/officeart/2005/8/layout/process1"/>
    <dgm:cxn modelId="{9028BC18-8FDB-4FC2-B6C6-AA1D3FDE332C}" type="presParOf" srcId="{D96BE575-9B57-4274-8499-02B861278200}" destId="{2094AE5B-82BD-4BB4-829F-588187D11B1C}" srcOrd="4" destOrd="0" presId="urn:microsoft.com/office/officeart/2005/8/layout/process1"/>
    <dgm:cxn modelId="{4F69EAB1-D0A5-4D07-A107-118326115FDC}" type="presParOf" srcId="{D96BE575-9B57-4274-8499-02B861278200}" destId="{C67F7D43-069A-4CE5-8066-2F3CEDAAF34F}" srcOrd="5" destOrd="0" presId="urn:microsoft.com/office/officeart/2005/8/layout/process1"/>
    <dgm:cxn modelId="{C1A8D401-188C-4361-8AA1-809DDBC5BD55}" type="presParOf" srcId="{C67F7D43-069A-4CE5-8066-2F3CEDAAF34F}" destId="{4C1F1273-C52C-461E-8756-636182C5B8A4}" srcOrd="0" destOrd="0" presId="urn:microsoft.com/office/officeart/2005/8/layout/process1"/>
    <dgm:cxn modelId="{499959D7-AECF-48D9-9A78-F8CE036D6CCE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8A020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8A0200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E088A306-5A8E-4E9D-A263-44292DAA8831}" type="presOf" srcId="{457ADE10-1C4B-4E6F-83AC-87E05D5DCE7F}" destId="{55DB5AF5-1E33-4E8E-90F9-F749D7260220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B3078311-4F44-4213-9CD7-00F4B6CC50D4}" type="presOf" srcId="{0EAD53DF-8AC7-441E-9A3F-9730F3987106}" destId="{B9D15024-915A-49DA-909E-F19F557C7BE9}" srcOrd="0" destOrd="0" presId="urn:microsoft.com/office/officeart/2005/8/layout/radial6"/>
    <dgm:cxn modelId="{DB286B1F-782D-4653-9215-2C1181D59151}" type="presOf" srcId="{FE2E1D2B-9CEE-4975-80A5-EEF8A19F8A23}" destId="{EF458D7C-505B-4183-85B1-8E43FEF53A82}" srcOrd="0" destOrd="0" presId="urn:microsoft.com/office/officeart/2005/8/layout/radial6"/>
    <dgm:cxn modelId="{97F4103D-CCB8-4BC9-A69F-2043D75AD81E}" type="presOf" srcId="{10B46653-6963-41CC-8A6C-75A2E864F59E}" destId="{90B8B745-96DB-4CC5-BBFD-D0D057E42576}" srcOrd="0" destOrd="0" presId="urn:microsoft.com/office/officeart/2005/8/layout/radial6"/>
    <dgm:cxn modelId="{C812EA40-38D1-4E50-9F09-43B2C648EB39}" type="presOf" srcId="{7C8F1221-78B8-4DB3-98AD-119AD8BAD1B1}" destId="{4DC21DBB-1205-4528-AD29-237231F2951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35D9E047-45C1-4652-A8C5-BF8760157F98}" type="presOf" srcId="{636A197B-4BDA-4D76-B542-7773F684F5F2}" destId="{2FCFBB84-F833-43EB-84C5-3F4659E5D5B4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5B233471-F81E-45B4-B49B-DB0BC98962B4}" type="presOf" srcId="{6947E02B-AA04-46DB-98BA-BEA425BA27B4}" destId="{F38C7DB7-4010-4997-BF7C-041524032768}" srcOrd="0" destOrd="0" presId="urn:microsoft.com/office/officeart/2005/8/layout/radial6"/>
    <dgm:cxn modelId="{2C97A373-72B5-4106-8B6A-6155C54876ED}" type="presOf" srcId="{A5C95621-42F0-430B-9939-C24716EE1C4D}" destId="{98AEC7FE-23E8-4404-99EA-F97B83D19D80}" srcOrd="0" destOrd="0" presId="urn:microsoft.com/office/officeart/2005/8/layout/radial6"/>
    <dgm:cxn modelId="{FA266793-8676-494A-BE4F-CE677682087B}" type="presOf" srcId="{72A50F01-4C86-4CE0-979E-F3CECC90519F}" destId="{AD1F889C-50B6-47B9-AC3F-57441CC62727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CE75F0B7-5254-48D7-AAEC-9AC99F42494A}" type="presOf" srcId="{FD827EC8-676A-46F0-89CB-46BE036F60AA}" destId="{0CD16593-3C0D-4E2E-B74A-F16BE7255BDB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C0583C7B-B784-4458-BB46-39C4FA919659}" type="presParOf" srcId="{90B8B745-96DB-4CC5-BBFD-D0D057E42576}" destId="{AD1F889C-50B6-47B9-AC3F-57441CC62727}" srcOrd="0" destOrd="0" presId="urn:microsoft.com/office/officeart/2005/8/layout/radial6"/>
    <dgm:cxn modelId="{15FCA2D5-428E-423E-A250-F38053940DDC}" type="presParOf" srcId="{90B8B745-96DB-4CC5-BBFD-D0D057E42576}" destId="{0CD16593-3C0D-4E2E-B74A-F16BE7255BDB}" srcOrd="1" destOrd="0" presId="urn:microsoft.com/office/officeart/2005/8/layout/radial6"/>
    <dgm:cxn modelId="{C431E8A5-415B-4D53-B0C6-27F34F8EE17B}" type="presParOf" srcId="{90B8B745-96DB-4CC5-BBFD-D0D057E42576}" destId="{B9B537C8-FF96-47B4-94B3-89050AFD98D7}" srcOrd="2" destOrd="0" presId="urn:microsoft.com/office/officeart/2005/8/layout/radial6"/>
    <dgm:cxn modelId="{1CCFB80A-4346-4683-ABE4-CA592DCFCC66}" type="presParOf" srcId="{90B8B745-96DB-4CC5-BBFD-D0D057E42576}" destId="{98AEC7FE-23E8-4404-99EA-F97B83D19D80}" srcOrd="3" destOrd="0" presId="urn:microsoft.com/office/officeart/2005/8/layout/radial6"/>
    <dgm:cxn modelId="{FAD852E4-FFDD-4A24-B949-7A3F09858942}" type="presParOf" srcId="{90B8B745-96DB-4CC5-BBFD-D0D057E42576}" destId="{B9D15024-915A-49DA-909E-F19F557C7BE9}" srcOrd="4" destOrd="0" presId="urn:microsoft.com/office/officeart/2005/8/layout/radial6"/>
    <dgm:cxn modelId="{1191E235-1413-4BC4-B78A-1AF0BE2B4B30}" type="presParOf" srcId="{90B8B745-96DB-4CC5-BBFD-D0D057E42576}" destId="{B6EF9B77-FF82-4170-AB3B-07CB227070CF}" srcOrd="5" destOrd="0" presId="urn:microsoft.com/office/officeart/2005/8/layout/radial6"/>
    <dgm:cxn modelId="{24F636A1-7517-48AC-B6A0-A63BE8FDE113}" type="presParOf" srcId="{90B8B745-96DB-4CC5-BBFD-D0D057E42576}" destId="{F38C7DB7-4010-4997-BF7C-041524032768}" srcOrd="6" destOrd="0" presId="urn:microsoft.com/office/officeart/2005/8/layout/radial6"/>
    <dgm:cxn modelId="{F1C999AD-2A30-4546-B6B6-1F847F94674A}" type="presParOf" srcId="{90B8B745-96DB-4CC5-BBFD-D0D057E42576}" destId="{2FCFBB84-F833-43EB-84C5-3F4659E5D5B4}" srcOrd="7" destOrd="0" presId="urn:microsoft.com/office/officeart/2005/8/layout/radial6"/>
    <dgm:cxn modelId="{BECC77D5-6C6B-40CE-BA7E-8E3A43978E98}" type="presParOf" srcId="{90B8B745-96DB-4CC5-BBFD-D0D057E42576}" destId="{CAA4155C-0822-48A7-81BD-602CB3B8CC16}" srcOrd="8" destOrd="0" presId="urn:microsoft.com/office/officeart/2005/8/layout/radial6"/>
    <dgm:cxn modelId="{23F4759B-A3C6-42AF-8965-B9BF1010C2EE}" type="presParOf" srcId="{90B8B745-96DB-4CC5-BBFD-D0D057E42576}" destId="{4DC21DBB-1205-4528-AD29-237231F29519}" srcOrd="9" destOrd="0" presId="urn:microsoft.com/office/officeart/2005/8/layout/radial6"/>
    <dgm:cxn modelId="{D03494E6-9A26-4EA6-B190-39536B66D167}" type="presParOf" srcId="{90B8B745-96DB-4CC5-BBFD-D0D057E42576}" destId="{55DB5AF5-1E33-4E8E-90F9-F749D7260220}" srcOrd="10" destOrd="0" presId="urn:microsoft.com/office/officeart/2005/8/layout/radial6"/>
    <dgm:cxn modelId="{1AE88A27-CFED-4C65-9440-C1FBBE07661F}" type="presParOf" srcId="{90B8B745-96DB-4CC5-BBFD-D0D057E42576}" destId="{410699E3-AEFB-4351-8D6A-A92056977A6D}" srcOrd="11" destOrd="0" presId="urn:microsoft.com/office/officeart/2005/8/layout/radial6"/>
    <dgm:cxn modelId="{86A5F36A-512E-4A7F-8945-75C66B38D6D8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8A0200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94DDA112-0C2E-45E7-8934-29D340B952DA}" type="presOf" srcId="{98EE382B-8317-4366-A4BB-7600F5F42648}" destId="{FBA1D8E3-B212-40A4-9367-F5B80382E11F}" srcOrd="0" destOrd="0" presId="urn:microsoft.com/office/officeart/2008/layout/HorizontalMultiLevelHierarchy"/>
    <dgm:cxn modelId="{D4A8D620-6D34-42FD-A68D-F1766ED5EA89}" type="presOf" srcId="{48A78859-7D60-41AA-B02A-01C804CCE7AF}" destId="{7A9A4601-A49B-4AC0-B106-F566AA2B3F7F}" srcOrd="0" destOrd="0" presId="urn:microsoft.com/office/officeart/2008/layout/HorizontalMultiLevelHierarchy"/>
    <dgm:cxn modelId="{5944192A-F22B-460C-B4E5-794C1EF40B8B}" type="presOf" srcId="{48A78859-7D60-41AA-B02A-01C804CCE7AF}" destId="{0CA1DF54-A73F-4976-9AE8-34960E66F091}" srcOrd="1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71A99341-DB1A-4284-A26F-BE1EBD4E77E9}" type="presOf" srcId="{9BAAC82B-3A25-41EC-9D8A-6A3FAC8EDCDF}" destId="{402788B0-960A-4BD5-89ED-BF08D8DDE226}" srcOrd="0" destOrd="0" presId="urn:microsoft.com/office/officeart/2008/layout/HorizontalMultiLevelHierarchy"/>
    <dgm:cxn modelId="{51BE5C4A-C859-47F0-BF61-C17F134ED7EA}" type="presOf" srcId="{9AB3CA59-E96E-4A51-8407-0D042DA131F7}" destId="{F90F45FB-24A2-4113-A5E0-063757EF815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67190296-BDB1-469E-AE46-2AAA846DE6C1}" type="presOf" srcId="{29F99EB4-91FB-46FF-A666-03EE11A36587}" destId="{DB573871-A674-4273-8830-F03050226792}" srcOrd="0" destOrd="0" presId="urn:microsoft.com/office/officeart/2008/layout/HorizontalMultiLevelHierarchy"/>
    <dgm:cxn modelId="{98322697-F6A5-491F-9FC8-DA0C26F06615}" type="presOf" srcId="{0B59B060-AF52-4715-AA95-A1A58440D725}" destId="{EFD6EA81-108C-4404-B3BE-DED838D72A94}" srcOrd="0" destOrd="0" presId="urn:microsoft.com/office/officeart/2008/layout/HorizontalMultiLevelHierarchy"/>
    <dgm:cxn modelId="{8AED349D-A932-4A1C-B9C8-9724CB06AE55}" type="presOf" srcId="{CF4AB1CC-B8F6-4011-96FD-4F14992F9AC2}" destId="{DABAD4C4-0E3F-4F0D-92DA-1D069C1BE552}" srcOrd="0" destOrd="0" presId="urn:microsoft.com/office/officeart/2008/layout/HorizontalMultiLevelHierarchy"/>
    <dgm:cxn modelId="{D4AFA8B6-C745-4914-8532-25FB35DA75DB}" type="presOf" srcId="{9C61A653-1F6B-45BF-A3C8-8935D48D20F5}" destId="{8819E659-93F6-4A4C-9A75-2CB74E769F7A}" srcOrd="0" destOrd="0" presId="urn:microsoft.com/office/officeart/2008/layout/HorizontalMultiLevelHierarchy"/>
    <dgm:cxn modelId="{B721E5E4-E8C2-45DC-A604-49ADE1BAF5B3}" type="presOf" srcId="{0B59B060-AF52-4715-AA95-A1A58440D725}" destId="{C1474064-A0C3-41AD-8B02-78360F534617}" srcOrd="1" destOrd="0" presId="urn:microsoft.com/office/officeart/2008/layout/HorizontalMultiLevelHierarchy"/>
    <dgm:cxn modelId="{C5C905F4-6EC6-4FA8-B697-EAE18AEFCED5}" type="presOf" srcId="{9BAAC82B-3A25-41EC-9D8A-6A3FAC8EDCDF}" destId="{0F196CDD-0F77-4F1E-9BB2-BE2BE8E3C512}" srcOrd="1" destOrd="0" presId="urn:microsoft.com/office/officeart/2008/layout/HorizontalMultiLevelHierarchy"/>
    <dgm:cxn modelId="{73C30C1F-F3BC-4F41-ADDF-AC5611211109}" type="presParOf" srcId="{F90F45FB-24A2-4113-A5E0-063757EF8152}" destId="{FBAFF942-AF0D-4BA0-914A-98AE9A0B22ED}" srcOrd="0" destOrd="0" presId="urn:microsoft.com/office/officeart/2008/layout/HorizontalMultiLevelHierarchy"/>
    <dgm:cxn modelId="{ACB18295-FE21-4357-B863-E4F7A765B7E0}" type="presParOf" srcId="{FBAFF942-AF0D-4BA0-914A-98AE9A0B22ED}" destId="{FBA1D8E3-B212-40A4-9367-F5B80382E11F}" srcOrd="0" destOrd="0" presId="urn:microsoft.com/office/officeart/2008/layout/HorizontalMultiLevelHierarchy"/>
    <dgm:cxn modelId="{59993D04-293D-4012-912C-FB46FF7B3EC9}" type="presParOf" srcId="{FBAFF942-AF0D-4BA0-914A-98AE9A0B22ED}" destId="{4192E778-BDA4-44F2-ADC9-1101F3BB498D}" srcOrd="1" destOrd="0" presId="urn:microsoft.com/office/officeart/2008/layout/HorizontalMultiLevelHierarchy"/>
    <dgm:cxn modelId="{9C8A4AF8-2A79-47D6-A10C-D05330745786}" type="presParOf" srcId="{4192E778-BDA4-44F2-ADC9-1101F3BB498D}" destId="{EFD6EA81-108C-4404-B3BE-DED838D72A94}" srcOrd="0" destOrd="0" presId="urn:microsoft.com/office/officeart/2008/layout/HorizontalMultiLevelHierarchy"/>
    <dgm:cxn modelId="{631A24AD-367E-472B-803F-BB4C12B4B204}" type="presParOf" srcId="{EFD6EA81-108C-4404-B3BE-DED838D72A94}" destId="{C1474064-A0C3-41AD-8B02-78360F534617}" srcOrd="0" destOrd="0" presId="urn:microsoft.com/office/officeart/2008/layout/HorizontalMultiLevelHierarchy"/>
    <dgm:cxn modelId="{26232818-2FFF-47BB-8115-22BDDECCE026}" type="presParOf" srcId="{4192E778-BDA4-44F2-ADC9-1101F3BB498D}" destId="{852A1EDB-1D3E-4384-86AD-9BEA2AA673D9}" srcOrd="1" destOrd="0" presId="urn:microsoft.com/office/officeart/2008/layout/HorizontalMultiLevelHierarchy"/>
    <dgm:cxn modelId="{602AB84E-E593-4069-BDAE-947A1F2075DD}" type="presParOf" srcId="{852A1EDB-1D3E-4384-86AD-9BEA2AA673D9}" destId="{DB573871-A674-4273-8830-F03050226792}" srcOrd="0" destOrd="0" presId="urn:microsoft.com/office/officeart/2008/layout/HorizontalMultiLevelHierarchy"/>
    <dgm:cxn modelId="{20B9FBDC-F055-496B-8FC4-63A789CE8DD2}" type="presParOf" srcId="{852A1EDB-1D3E-4384-86AD-9BEA2AA673D9}" destId="{A9F4509B-9C4E-4AE5-88F8-CBE322B26861}" srcOrd="1" destOrd="0" presId="urn:microsoft.com/office/officeart/2008/layout/HorizontalMultiLevelHierarchy"/>
    <dgm:cxn modelId="{468D7036-0893-4963-9E15-D7A557BCC264}" type="presParOf" srcId="{4192E778-BDA4-44F2-ADC9-1101F3BB498D}" destId="{7A9A4601-A49B-4AC0-B106-F566AA2B3F7F}" srcOrd="2" destOrd="0" presId="urn:microsoft.com/office/officeart/2008/layout/HorizontalMultiLevelHierarchy"/>
    <dgm:cxn modelId="{03E2CB51-A525-405B-A0E0-F95B9FF98FE6}" type="presParOf" srcId="{7A9A4601-A49B-4AC0-B106-F566AA2B3F7F}" destId="{0CA1DF54-A73F-4976-9AE8-34960E66F091}" srcOrd="0" destOrd="0" presId="urn:microsoft.com/office/officeart/2008/layout/HorizontalMultiLevelHierarchy"/>
    <dgm:cxn modelId="{8E78DB7D-866A-47C6-8A89-247969E9A82A}" type="presParOf" srcId="{4192E778-BDA4-44F2-ADC9-1101F3BB498D}" destId="{A8D09188-D839-4132-8C5E-BCC87E93EE62}" srcOrd="3" destOrd="0" presId="urn:microsoft.com/office/officeart/2008/layout/HorizontalMultiLevelHierarchy"/>
    <dgm:cxn modelId="{0B9672C0-547A-46C3-9342-2BB73DECA616}" type="presParOf" srcId="{A8D09188-D839-4132-8C5E-BCC87E93EE62}" destId="{8819E659-93F6-4A4C-9A75-2CB74E769F7A}" srcOrd="0" destOrd="0" presId="urn:microsoft.com/office/officeart/2008/layout/HorizontalMultiLevelHierarchy"/>
    <dgm:cxn modelId="{CCC64503-FE30-4E05-A764-E5D42546CA8E}" type="presParOf" srcId="{A8D09188-D839-4132-8C5E-BCC87E93EE62}" destId="{7F974027-6F88-4284-9A20-15496962C9C1}" srcOrd="1" destOrd="0" presId="urn:microsoft.com/office/officeart/2008/layout/HorizontalMultiLevelHierarchy"/>
    <dgm:cxn modelId="{5B94FAE3-AA62-468B-B16B-00B69E1EAAC7}" type="presParOf" srcId="{4192E778-BDA4-44F2-ADC9-1101F3BB498D}" destId="{402788B0-960A-4BD5-89ED-BF08D8DDE226}" srcOrd="4" destOrd="0" presId="urn:microsoft.com/office/officeart/2008/layout/HorizontalMultiLevelHierarchy"/>
    <dgm:cxn modelId="{F2748C08-A58C-49F4-9A7D-FE014B985C1A}" type="presParOf" srcId="{402788B0-960A-4BD5-89ED-BF08D8DDE226}" destId="{0F196CDD-0F77-4F1E-9BB2-BE2BE8E3C512}" srcOrd="0" destOrd="0" presId="urn:microsoft.com/office/officeart/2008/layout/HorizontalMultiLevelHierarchy"/>
    <dgm:cxn modelId="{EC59AC4D-93EE-400D-B510-1EFE61DFF452}" type="presParOf" srcId="{4192E778-BDA4-44F2-ADC9-1101F3BB498D}" destId="{1D81258F-D55F-4AF3-8585-072C1525A24F}" srcOrd="5" destOrd="0" presId="urn:microsoft.com/office/officeart/2008/layout/HorizontalMultiLevelHierarchy"/>
    <dgm:cxn modelId="{09E07F72-F7BE-40C7-AD81-9F12166D00C2}" type="presParOf" srcId="{1D81258F-D55F-4AF3-8585-072C1525A24F}" destId="{DABAD4C4-0E3F-4F0D-92DA-1D069C1BE552}" srcOrd="0" destOrd="0" presId="urn:microsoft.com/office/officeart/2008/layout/HorizontalMultiLevelHierarchy"/>
    <dgm:cxn modelId="{364C62F6-1AF9-4009-BE3F-257451D98878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8A0200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8A0200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48051B04-7679-4DE7-965F-EFC640E2B092}" type="presOf" srcId="{D79277FE-023B-4378-BE88-977C92E089AE}" destId="{87C1AB61-91C3-46CF-BC4A-51A9EF6CDB51}" srcOrd="0" destOrd="0" presId="urn:microsoft.com/office/officeart/2005/8/layout/cycle4"/>
    <dgm:cxn modelId="{5CEA620B-F5EB-4B15-A412-2C35B9F8C4AC}" type="presOf" srcId="{1C0C074A-0867-46AE-BAAD-DF9721ACA11D}" destId="{1FC4EA25-59C1-4E00-B1BF-0719AA0AD407}" srcOrd="0" destOrd="0" presId="urn:microsoft.com/office/officeart/2005/8/layout/cycle4"/>
    <dgm:cxn modelId="{5EB2370E-D838-4322-AA76-E8ABFB5F8724}" type="presOf" srcId="{C677B6AF-638D-4690-8B1F-C85F66BE2838}" destId="{CB6ED897-BA72-46D1-B768-9B451C352614}" srcOrd="0" destOrd="1" presId="urn:microsoft.com/office/officeart/2005/8/layout/cycle4"/>
    <dgm:cxn modelId="{27393F11-D7D3-4C6D-ADA5-9F9000A2134E}" type="presOf" srcId="{9702BA1D-4DF6-4DB9-9C23-09DE10B2F3F7}" destId="{CB6ED897-BA72-46D1-B768-9B451C352614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28B47219-CEEB-48C4-83E5-0BCA65824BE0}" type="presOf" srcId="{FA657E14-33BB-47E6-88A4-F41D7D5FB728}" destId="{7D94316D-6B7C-4757-B8B7-716E3B96E523}" srcOrd="0" destOrd="1" presId="urn:microsoft.com/office/officeart/2005/8/layout/cycle4"/>
    <dgm:cxn modelId="{9C4ECA19-5E31-4D06-908D-646781A232FD}" type="presOf" srcId="{BF97BEC4-B5C0-4FC2-85FA-59A44794C087}" destId="{D4B24855-A4ED-447E-BD49-C0C5A248A654}" srcOrd="1" destOrd="2" presId="urn:microsoft.com/office/officeart/2005/8/layout/cycle4"/>
    <dgm:cxn modelId="{B500071C-F6AC-4518-8E0E-A39B48067C4D}" type="presOf" srcId="{B2937C1E-814B-4D36-B4E1-5DFC1E50875F}" destId="{87C1AB61-91C3-46CF-BC4A-51A9EF6CDB51}" srcOrd="0" destOrd="1" presId="urn:microsoft.com/office/officeart/2005/8/layout/cycle4"/>
    <dgm:cxn modelId="{84038C21-98AA-498B-84B8-87F6FC0338AB}" type="presOf" srcId="{EF1F4883-E166-4093-B190-12F91C7C5794}" destId="{CB6ED897-BA72-46D1-B768-9B451C352614}" srcOrd="0" destOrd="2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677C8D2A-36F1-45BF-9665-965741509C78}" type="presOf" srcId="{EF1F4883-E166-4093-B190-12F91C7C5794}" destId="{369F63E2-DE9F-4573-8D18-12CB748C23FE}" srcOrd="1" destOrd="2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C16EAB36-EE6B-4373-8A23-4E1D58F09581}" type="presOf" srcId="{17A57B0C-12E1-46DA-81FC-EB7D3944D795}" destId="{0CB6A097-8455-4FB5-B048-42278F1D8199}" srcOrd="0" destOrd="1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31D6563E-43CD-4EB9-BE33-283E77EFE072}" type="presOf" srcId="{F8D96DDC-C072-4060-98D5-80204D333F78}" destId="{7D94316D-6B7C-4757-B8B7-716E3B96E523}" srcOrd="0" destOrd="2" presId="urn:microsoft.com/office/officeart/2005/8/layout/cycle4"/>
    <dgm:cxn modelId="{AA4D134A-A3A8-416C-B718-D86DEDD1D28D}" type="presOf" srcId="{3918A220-CD0F-42F0-BFD2-5E2A6537ABEB}" destId="{0CB6A097-8455-4FB5-B048-42278F1D8199}" srcOrd="0" destOrd="0" presId="urn:microsoft.com/office/officeart/2005/8/layout/cycle4"/>
    <dgm:cxn modelId="{D6C10A6B-086D-4ADC-A97D-2BD199EB8247}" type="presOf" srcId="{9702BA1D-4DF6-4DB9-9C23-09DE10B2F3F7}" destId="{369F63E2-DE9F-4573-8D18-12CB748C23FE}" srcOrd="1" destOrd="0" presId="urn:microsoft.com/office/officeart/2005/8/layout/cycle4"/>
    <dgm:cxn modelId="{31EF9F4E-A95A-4BB7-A7AE-2D6CE5DE1380}" type="presOf" srcId="{C677B6AF-638D-4690-8B1F-C85F66BE2838}" destId="{369F63E2-DE9F-4573-8D18-12CB748C23FE}" srcOrd="1" destOrd="1" presId="urn:microsoft.com/office/officeart/2005/8/layout/cycle4"/>
    <dgm:cxn modelId="{0E2F8D4F-28A2-44B5-8C3D-B4B499126F8C}" type="presOf" srcId="{F38329E6-B2B6-4B75-B1A8-CD600E1B52E8}" destId="{61B73589-60EA-4ED3-A780-51439EEA74FB}" srcOrd="0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6210E4A2-E2AD-46D4-AAB8-925C4C83B5A0}" type="presOf" srcId="{ED2D3156-6E0C-4A16-B68F-A7689A1A7D1D}" destId="{7D94316D-6B7C-4757-B8B7-716E3B96E523}" srcOrd="0" destOrd="0" presId="urn:microsoft.com/office/officeart/2005/8/layout/cycle4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7E3D5BBF-3EC6-4997-A8C8-D3A210A4C465}" type="presOf" srcId="{ED2D3156-6E0C-4A16-B68F-A7689A1A7D1D}" destId="{5CDB2A9D-D346-4B35-93DF-7E06E7624793}" srcOrd="1" destOrd="0" presId="urn:microsoft.com/office/officeart/2005/8/layout/cycle4"/>
    <dgm:cxn modelId="{046B5CC2-BAA1-48E4-BCCE-A6001A309789}" type="presOf" srcId="{01B9FF71-ED84-4CB3-B88D-9B7A513474B2}" destId="{0C67F0E4-6231-4B7C-B663-847F6A33FA24}" srcOrd="0" destOrd="0" presId="urn:microsoft.com/office/officeart/2005/8/layout/cycle4"/>
    <dgm:cxn modelId="{403C73C2-ACE6-401F-8259-945C0A5F0722}" type="presOf" srcId="{FA657E14-33BB-47E6-88A4-F41D7D5FB728}" destId="{5CDB2A9D-D346-4B35-93DF-7E06E7624793}" srcOrd="1" destOrd="1" presId="urn:microsoft.com/office/officeart/2005/8/layout/cycle4"/>
    <dgm:cxn modelId="{4D7696C2-B54B-46DB-B00F-0FB7DD9E50B7}" type="presOf" srcId="{17A57B0C-12E1-46DA-81FC-EB7D3944D795}" destId="{D4B24855-A4ED-447E-BD49-C0C5A248A654}" srcOrd="1" destOrd="1" presId="urn:microsoft.com/office/officeart/2005/8/layout/cycle4"/>
    <dgm:cxn modelId="{A3D917C3-3F47-4B62-940D-8B12C31075A7}" type="presOf" srcId="{670F9126-9F4F-4111-8430-860B6A110434}" destId="{BFF11DB9-2E55-4C57-AFFF-06E0251BCE7C}" srcOrd="0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5B58EDCB-2C6B-4875-9FAA-CE19D42F907C}" type="presOf" srcId="{D79277FE-023B-4378-BE88-977C92E089AE}" destId="{8CCD2E5E-03DA-4D0B-BDDE-9F0FCCF433EA}" srcOrd="1" destOrd="0" presId="urn:microsoft.com/office/officeart/2005/8/layout/cycle4"/>
    <dgm:cxn modelId="{F2D5F0CB-2BC2-4EE8-AE6E-318066758D5E}" type="presOf" srcId="{4F9524C5-4D17-4521-A71E-B0521B03F1D8}" destId="{801DC670-6713-4145-8934-5D4DBC9D4454}" srcOrd="0" destOrd="0" presId="urn:microsoft.com/office/officeart/2005/8/layout/cycle4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58289ADA-37CE-4731-BCC7-BE0EBC9FA9C8}" type="presOf" srcId="{BF97BEC4-B5C0-4FC2-85FA-59A44794C087}" destId="{0CB6A097-8455-4FB5-B048-42278F1D8199}" srcOrd="0" destOrd="2" presId="urn:microsoft.com/office/officeart/2005/8/layout/cycle4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1A0657DF-0007-47BE-BDD0-F603FDD7BDDB}" type="presOf" srcId="{3640BC68-9645-4F08-8FD5-A053145671BF}" destId="{8CCD2E5E-03DA-4D0B-BDDE-9F0FCCF433EA}" srcOrd="1" destOrd="2" presId="urn:microsoft.com/office/officeart/2005/8/layout/cycle4"/>
    <dgm:cxn modelId="{BFB91CE1-3ED3-4E99-8144-914EC8092B45}" type="presOf" srcId="{3918A220-CD0F-42F0-BFD2-5E2A6537ABEB}" destId="{D4B24855-A4ED-447E-BD49-C0C5A248A654}" srcOrd="1" destOrd="0" presId="urn:microsoft.com/office/officeart/2005/8/layout/cycle4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17F35BE5-4015-4698-9AFF-FB45799500F4}" type="presOf" srcId="{3640BC68-9645-4F08-8FD5-A053145671BF}" destId="{87C1AB61-91C3-46CF-BC4A-51A9EF6CDB51}" srcOrd="0" destOrd="2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27A50BEF-09D4-48DF-ACD2-4755F2B6515F}" type="presOf" srcId="{F8D96DDC-C072-4060-98D5-80204D333F78}" destId="{5CDB2A9D-D346-4B35-93DF-7E06E7624793}" srcOrd="1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D32A10FB-2820-4C51-89F2-F10834D4DCAE}" type="presOf" srcId="{B2937C1E-814B-4D36-B4E1-5DFC1E50875F}" destId="{8CCD2E5E-03DA-4D0B-BDDE-9F0FCCF433EA}" srcOrd="1" destOrd="1" presId="urn:microsoft.com/office/officeart/2005/8/layout/cycle4"/>
    <dgm:cxn modelId="{6A330CF1-51BB-4839-9CB3-0E7B23AF2804}" type="presParOf" srcId="{0C67F0E4-6231-4B7C-B663-847F6A33FA24}" destId="{A7B39CED-C807-49CA-AA98-1E63DFED66FE}" srcOrd="0" destOrd="0" presId="urn:microsoft.com/office/officeart/2005/8/layout/cycle4"/>
    <dgm:cxn modelId="{8C7CEC71-BDF8-4EAE-AA10-EF0ECDE7D2EA}" type="presParOf" srcId="{A7B39CED-C807-49CA-AA98-1E63DFED66FE}" destId="{5FCCDF64-1BE2-4C3B-951A-DE1D943E2BED}" srcOrd="0" destOrd="0" presId="urn:microsoft.com/office/officeart/2005/8/layout/cycle4"/>
    <dgm:cxn modelId="{8D86DA8D-0B5E-4D20-B147-C71F1C88949A}" type="presParOf" srcId="{5FCCDF64-1BE2-4C3B-951A-DE1D943E2BED}" destId="{CB6ED897-BA72-46D1-B768-9B451C352614}" srcOrd="0" destOrd="0" presId="urn:microsoft.com/office/officeart/2005/8/layout/cycle4"/>
    <dgm:cxn modelId="{CF85812D-9CED-4801-B9A7-E2CC2D522A7F}" type="presParOf" srcId="{5FCCDF64-1BE2-4C3B-951A-DE1D943E2BED}" destId="{369F63E2-DE9F-4573-8D18-12CB748C23FE}" srcOrd="1" destOrd="0" presId="urn:microsoft.com/office/officeart/2005/8/layout/cycle4"/>
    <dgm:cxn modelId="{29ACBD27-97F3-4697-BFBC-A1A0CA117567}" type="presParOf" srcId="{A7B39CED-C807-49CA-AA98-1E63DFED66FE}" destId="{3A6E0B35-4EBD-47A8-BB3A-8AEECA884A00}" srcOrd="1" destOrd="0" presId="urn:microsoft.com/office/officeart/2005/8/layout/cycle4"/>
    <dgm:cxn modelId="{FFF8A7CD-FEB8-4ECF-8371-E81DA9909E79}" type="presParOf" srcId="{3A6E0B35-4EBD-47A8-BB3A-8AEECA884A00}" destId="{7D94316D-6B7C-4757-B8B7-716E3B96E523}" srcOrd="0" destOrd="0" presId="urn:microsoft.com/office/officeart/2005/8/layout/cycle4"/>
    <dgm:cxn modelId="{0E5F6FE2-907A-4C07-9D29-4D8D909CBEBC}" type="presParOf" srcId="{3A6E0B35-4EBD-47A8-BB3A-8AEECA884A00}" destId="{5CDB2A9D-D346-4B35-93DF-7E06E7624793}" srcOrd="1" destOrd="0" presId="urn:microsoft.com/office/officeart/2005/8/layout/cycle4"/>
    <dgm:cxn modelId="{B97BB202-67E3-4D97-9F87-7FEFB57C5D11}" type="presParOf" srcId="{A7B39CED-C807-49CA-AA98-1E63DFED66FE}" destId="{59E4766E-59F5-46AA-8B70-B1934EA82482}" srcOrd="2" destOrd="0" presId="urn:microsoft.com/office/officeart/2005/8/layout/cycle4"/>
    <dgm:cxn modelId="{4C962BF2-9D97-42C2-9E81-F11D5AE4B60A}" type="presParOf" srcId="{59E4766E-59F5-46AA-8B70-B1934EA82482}" destId="{87C1AB61-91C3-46CF-BC4A-51A9EF6CDB51}" srcOrd="0" destOrd="0" presId="urn:microsoft.com/office/officeart/2005/8/layout/cycle4"/>
    <dgm:cxn modelId="{F26C7012-5BE1-4EF0-BE39-62891624F6C9}" type="presParOf" srcId="{59E4766E-59F5-46AA-8B70-B1934EA82482}" destId="{8CCD2E5E-03DA-4D0B-BDDE-9F0FCCF433EA}" srcOrd="1" destOrd="0" presId="urn:microsoft.com/office/officeart/2005/8/layout/cycle4"/>
    <dgm:cxn modelId="{4753F9F9-785E-4688-843E-64EEAFE2DBF3}" type="presParOf" srcId="{A7B39CED-C807-49CA-AA98-1E63DFED66FE}" destId="{6FDDC27B-CAB7-43E4-927C-0835F0E26AC4}" srcOrd="3" destOrd="0" presId="urn:microsoft.com/office/officeart/2005/8/layout/cycle4"/>
    <dgm:cxn modelId="{A608731F-7F0A-447D-B2C2-BAD85A69CE45}" type="presParOf" srcId="{6FDDC27B-CAB7-43E4-927C-0835F0E26AC4}" destId="{0CB6A097-8455-4FB5-B048-42278F1D8199}" srcOrd="0" destOrd="0" presId="urn:microsoft.com/office/officeart/2005/8/layout/cycle4"/>
    <dgm:cxn modelId="{F3BE409E-B712-4A4E-B13D-F5F9C83E61D4}" type="presParOf" srcId="{6FDDC27B-CAB7-43E4-927C-0835F0E26AC4}" destId="{D4B24855-A4ED-447E-BD49-C0C5A248A654}" srcOrd="1" destOrd="0" presId="urn:microsoft.com/office/officeart/2005/8/layout/cycle4"/>
    <dgm:cxn modelId="{300F4534-A33C-4383-B19D-C8DDB442E95C}" type="presParOf" srcId="{A7B39CED-C807-49CA-AA98-1E63DFED66FE}" destId="{07FEE29D-44B2-4004-B09B-094EEE45F5FE}" srcOrd="4" destOrd="0" presId="urn:microsoft.com/office/officeart/2005/8/layout/cycle4"/>
    <dgm:cxn modelId="{0A76A988-A1A8-4791-9C24-5ABBB72030B7}" type="presParOf" srcId="{0C67F0E4-6231-4B7C-B663-847F6A33FA24}" destId="{B3C425D2-E119-4C0E-8546-F38C6DC5A1F0}" srcOrd="1" destOrd="0" presId="urn:microsoft.com/office/officeart/2005/8/layout/cycle4"/>
    <dgm:cxn modelId="{6F60A695-96CA-486C-9104-67993EBE65C4}" type="presParOf" srcId="{B3C425D2-E119-4C0E-8546-F38C6DC5A1F0}" destId="{801DC670-6713-4145-8934-5D4DBC9D4454}" srcOrd="0" destOrd="0" presId="urn:microsoft.com/office/officeart/2005/8/layout/cycle4"/>
    <dgm:cxn modelId="{732F19AB-BECD-4C0E-9DBB-8CEFEE7AA5F4}" type="presParOf" srcId="{B3C425D2-E119-4C0E-8546-F38C6DC5A1F0}" destId="{BFF11DB9-2E55-4C57-AFFF-06E0251BCE7C}" srcOrd="1" destOrd="0" presId="urn:microsoft.com/office/officeart/2005/8/layout/cycle4"/>
    <dgm:cxn modelId="{CC6DBCA0-E92B-4A08-994C-C220E90A5F48}" type="presParOf" srcId="{B3C425D2-E119-4C0E-8546-F38C6DC5A1F0}" destId="{61B73589-60EA-4ED3-A780-51439EEA74FB}" srcOrd="2" destOrd="0" presId="urn:microsoft.com/office/officeart/2005/8/layout/cycle4"/>
    <dgm:cxn modelId="{9D7EED7B-D1B6-4E92-A76A-95D6C1A69A28}" type="presParOf" srcId="{B3C425D2-E119-4C0E-8546-F38C6DC5A1F0}" destId="{1FC4EA25-59C1-4E00-B1BF-0719AA0AD407}" srcOrd="3" destOrd="0" presId="urn:microsoft.com/office/officeart/2005/8/layout/cycle4"/>
    <dgm:cxn modelId="{9B3F837E-DF93-4B84-88CB-764E51AD709C}" type="presParOf" srcId="{B3C425D2-E119-4C0E-8546-F38C6DC5A1F0}" destId="{389A4958-A661-4ED8-9ECC-8E9AB76D6BFB}" srcOrd="4" destOrd="0" presId="urn:microsoft.com/office/officeart/2005/8/layout/cycle4"/>
    <dgm:cxn modelId="{3837AE4D-7723-4624-BB36-D5531EBD7ECF}" type="presParOf" srcId="{0C67F0E4-6231-4B7C-B663-847F6A33FA24}" destId="{03D03A18-B22B-4FC8-B85B-1CA6FCC408E5}" srcOrd="2" destOrd="0" presId="urn:microsoft.com/office/officeart/2005/8/layout/cycle4"/>
    <dgm:cxn modelId="{77897590-C8F1-47DB-A30C-71B6A0E6E144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29260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55684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29260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55684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29260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55684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29260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96913-0A85-4CC4-A920-425948982A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9DC5C-91F1-4DD6-B7C3-2C23F1BE24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500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8" Type="http://schemas.openxmlformats.org/officeDocument/2006/relationships/diagramLayout" Target="../diagrams/layout2.xml"/><Relationship Id="rId7" Type="http://schemas.openxmlformats.org/officeDocument/2006/relationships/diagramData" Target="../diagrams/data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2" Type="http://schemas.openxmlformats.org/officeDocument/2006/relationships/slideLayout" Target="../slideLayouts/slideLayout2.xml"/><Relationship Id="rId11" Type="http://schemas.microsoft.com/office/2007/relationships/diagramDrawing" Target="../diagrams/drawing2.xml"/><Relationship Id="rId10" Type="http://schemas.openxmlformats.org/officeDocument/2006/relationships/diagramColors" Target="../diagrams/colors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2700243" y="91913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31183" y="1741418"/>
            <a:ext cx="1377982" cy="1097598"/>
            <a:chOff x="1131183" y="1748191"/>
            <a:chExt cx="1377982" cy="1097598"/>
          </a:xfrm>
        </p:grpSpPr>
        <p:sp>
          <p:nvSpPr>
            <p:cNvPr id="36" name="矩形 35"/>
            <p:cNvSpPr/>
            <p:nvPr/>
          </p:nvSpPr>
          <p:spPr>
            <a:xfrm>
              <a:off x="1131183" y="1748191"/>
              <a:ext cx="1235678" cy="1097598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533" y="1776373"/>
              <a:ext cx="1291632" cy="1017925"/>
              <a:chOff x="1012037" y="1777976"/>
              <a:chExt cx="1291632" cy="101792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012037" y="2626624"/>
                <a:ext cx="12916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通用型</a:t>
                </a:r>
                <a:r>
                  <a:rPr lang="en-US" altLang="zh-CN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zh-CN" altLang="en-US" sz="500" b="1" spc="150" dirty="0">
                  <a:solidFill>
                    <a:prstClr val="white">
                      <a:alpha val="89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3"/>
              <p:cNvSpPr>
                <a:spLocks noChangeArrowheads="1"/>
              </p:cNvSpPr>
              <p:nvPr/>
            </p:nvSpPr>
            <p:spPr bwMode="auto">
              <a:xfrm flipH="1">
                <a:off x="1030915" y="1777976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1200" b="1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sz="1200" b="1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20867" y="2215122"/>
                <a:ext cx="128280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536436" y="2057598"/>
                <a:ext cx="144000" cy="144000"/>
              </a:xfrm>
              <a:prstGeom prst="ellipse">
                <a:avLst/>
              </a:prstGeom>
              <a:solidFill>
                <a:srgbClr val="8A0200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27955" y="2057598"/>
                <a:ext cx="144000" cy="144000"/>
              </a:xfrm>
              <a:prstGeom prst="ellipse">
                <a:avLst/>
              </a:prstGeom>
              <a:solidFill>
                <a:srgbClr val="C20001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9474" y="2057598"/>
                <a:ext cx="144000" cy="144000"/>
              </a:xfrm>
              <a:prstGeom prst="ellipse">
                <a:avLst/>
              </a:prstGeom>
              <a:solidFill>
                <a:srgbClr val="E30012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30012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44918" y="2057598"/>
                <a:ext cx="144000" cy="144000"/>
              </a:xfrm>
              <a:prstGeom prst="ellipse">
                <a:avLst/>
              </a:prstGeom>
              <a:solidFill>
                <a:schemeClr val="bg1">
                  <a:lumMod val="50000"/>
                  <a:alpha val="89000"/>
                </a:scheme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940581" y="2202578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上海锐普广告有限公司</a:t>
            </a:r>
            <a:endParaRPr lang="zh-CN" altLang="en-US" sz="280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4063588" y="1606488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2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POWERPOINT</a:t>
            </a:r>
            <a:endParaRPr lang="zh-CN" altLang="en-US" sz="32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10" name="矩形 23"/>
          <p:cNvSpPr>
            <a:spLocks noChangeArrowheads="1"/>
          </p:cNvSpPr>
          <p:nvPr/>
        </p:nvSpPr>
        <p:spPr bwMode="auto">
          <a:xfrm flipH="1">
            <a:off x="2945807" y="2661020"/>
            <a:ext cx="373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1100" b="1" spc="3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Shanghai Rapidesign Advertising Co.,ltd</a:t>
            </a:r>
            <a:endParaRPr lang="zh-CN" altLang="en-US" sz="1100" b="1" spc="3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5741" y="1252635"/>
            <a:ext cx="2509135" cy="2509135"/>
            <a:chOff x="675976" y="1235930"/>
            <a:chExt cx="2509135" cy="2509135"/>
          </a:xfrm>
        </p:grpSpPr>
        <p:sp>
          <p:nvSpPr>
            <p:cNvPr id="8" name="等腰三角形 7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2177981" y="150489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177981" y="217310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177981" y="284130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51661" y="1463902"/>
            <a:ext cx="4631760" cy="2015975"/>
            <a:chOff x="4241896" y="1447197"/>
            <a:chExt cx="4631760" cy="2015975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078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126348" y="884442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140670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6473538" y="882346"/>
            <a:ext cx="1590639" cy="1596926"/>
          </a:xfrm>
          <a:prstGeom prst="ellipse">
            <a:avLst/>
          </a:prstGeom>
          <a:solidFill>
            <a:srgbClr val="8A02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464455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3802562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1126348" y="882346"/>
            <a:ext cx="1590639" cy="159692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1309207" y="1519842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751927" y="1521927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8667" y="1520392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57139" y="1520392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7" name="Freeform 13"/>
          <p:cNvSpPr/>
          <p:nvPr/>
        </p:nvSpPr>
        <p:spPr bwMode="auto">
          <a:xfrm>
            <a:off x="2522451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3864869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5211229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72" y="1591359"/>
            <a:ext cx="135000" cy="9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6659033" y="1519842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012031" y="3295814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8"/>
          <p:cNvSpPr>
            <a:spLocks noChangeArrowheads="1"/>
          </p:cNvSpPr>
          <p:nvPr/>
        </p:nvSpPr>
        <p:spPr bwMode="auto">
          <a:xfrm>
            <a:off x="1351702" y="3841473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03349" y="2696657"/>
            <a:ext cx="2532747" cy="465932"/>
            <a:chOff x="3160902" y="2879676"/>
            <a:chExt cx="2532747" cy="465932"/>
          </a:xfrm>
        </p:grpSpPr>
        <p:grpSp>
          <p:nvGrpSpPr>
            <p:cNvPr id="25" name="组合 24"/>
            <p:cNvGrpSpPr/>
            <p:nvPr/>
          </p:nvGrpSpPr>
          <p:grpSpPr>
            <a:xfrm>
              <a:off x="3160902" y="2879676"/>
              <a:ext cx="2532747" cy="465932"/>
              <a:chOff x="-10744" y="2828107"/>
              <a:chExt cx="3767364" cy="69305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42034" y="2854447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475991" y="292460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62800" y="1020875"/>
            <a:ext cx="871174" cy="874617"/>
            <a:chOff x="5268255" y="836733"/>
            <a:chExt cx="871174" cy="874617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8A0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98701" y="1020875"/>
            <a:ext cx="871174" cy="874617"/>
            <a:chOff x="6470831" y="836733"/>
            <a:chExt cx="871174" cy="874617"/>
          </a:xfrm>
        </p:grpSpPr>
        <p:grpSp>
          <p:nvGrpSpPr>
            <p:cNvPr id="15" name="组合 14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8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61793" y="1020875"/>
            <a:ext cx="871174" cy="874617"/>
            <a:chOff x="7567248" y="836733"/>
            <a:chExt cx="871174" cy="874617"/>
          </a:xfrm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62800" y="2131258"/>
            <a:ext cx="871174" cy="874617"/>
            <a:chOff x="5268255" y="1947116"/>
            <a:chExt cx="871174" cy="874617"/>
          </a:xfrm>
        </p:grpSpPr>
        <p:grpSp>
          <p:nvGrpSpPr>
            <p:cNvPr id="24" name="组合 23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26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98701" y="2131258"/>
            <a:ext cx="871174" cy="874617"/>
            <a:chOff x="6470831" y="1947116"/>
            <a:chExt cx="871174" cy="874617"/>
          </a:xfrm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74751" y="3332949"/>
            <a:ext cx="871174" cy="874617"/>
            <a:chOff x="5280206" y="3148807"/>
            <a:chExt cx="871174" cy="874617"/>
          </a:xfrm>
        </p:grpSpPr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356779" y="2131258"/>
            <a:ext cx="871174" cy="874617"/>
            <a:chOff x="7562234" y="1947116"/>
            <a:chExt cx="871174" cy="874617"/>
          </a:xfrm>
        </p:grpSpPr>
        <p:sp>
          <p:nvSpPr>
            <p:cNvPr id="35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56779" y="3332949"/>
            <a:ext cx="871174" cy="874617"/>
            <a:chOff x="7562234" y="3148807"/>
            <a:chExt cx="871174" cy="874617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0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1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245532" y="3332949"/>
            <a:ext cx="871174" cy="874617"/>
            <a:chOff x="6517662" y="3148807"/>
            <a:chExt cx="871174" cy="874617"/>
          </a:xfrm>
        </p:grpSpPr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23983" y="1281333"/>
            <a:ext cx="3858797" cy="2681165"/>
            <a:chOff x="4973492" y="1404945"/>
            <a:chExt cx="3858797" cy="2681165"/>
          </a:xfrm>
        </p:grpSpPr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18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1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830205"/>
            <a:ext cx="9144000" cy="1911556"/>
          </a:xfrm>
          <a:prstGeom prst="rect">
            <a:avLst/>
          </a:prstGeom>
          <a:solidFill>
            <a:srgbClr val="8A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06666"/>
            <a:ext cx="9144000" cy="17526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3971" y="2987337"/>
            <a:ext cx="4164948" cy="570284"/>
            <a:chOff x="473971" y="2944909"/>
            <a:chExt cx="4164948" cy="570284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798093" y="2972377"/>
            <a:ext cx="4153527" cy="570284"/>
            <a:chOff x="4798093" y="2929949"/>
            <a:chExt cx="4153527" cy="570284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燕尾形 17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798093" y="3723741"/>
            <a:ext cx="4178927" cy="600164"/>
            <a:chOff x="4798093" y="3681313"/>
            <a:chExt cx="4178927" cy="600164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燕尾形 22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73971" y="3724029"/>
            <a:ext cx="3994658" cy="600164"/>
            <a:chOff x="473971" y="3681601"/>
            <a:chExt cx="3994658" cy="600164"/>
          </a:xfrm>
        </p:grpSpPr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燕尾形 27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图示 6"/>
          <p:cNvGraphicFramePr/>
          <p:nvPr/>
        </p:nvGraphicFramePr>
        <p:xfrm>
          <a:off x="2004545" y="869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91"/>
          <p:cNvSpPr>
            <a:spLocks noChangeArrowheads="1"/>
          </p:cNvSpPr>
          <p:nvPr/>
        </p:nvSpPr>
        <p:spPr bwMode="auto">
          <a:xfrm>
            <a:off x="1522321" y="3373288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91"/>
          <p:cNvSpPr>
            <a:spLocks noChangeArrowheads="1"/>
          </p:cNvSpPr>
          <p:nvPr/>
        </p:nvSpPr>
        <p:spPr bwMode="auto">
          <a:xfrm>
            <a:off x="1549861" y="1102639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1"/>
          <p:cNvSpPr>
            <a:spLocks noChangeArrowheads="1"/>
          </p:cNvSpPr>
          <p:nvPr/>
        </p:nvSpPr>
        <p:spPr bwMode="auto">
          <a:xfrm>
            <a:off x="5976380" y="1102639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91"/>
          <p:cNvSpPr>
            <a:spLocks noChangeArrowheads="1"/>
          </p:cNvSpPr>
          <p:nvPr/>
        </p:nvSpPr>
        <p:spPr bwMode="auto">
          <a:xfrm>
            <a:off x="5976380" y="3373288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13765" y="1664477"/>
            <a:ext cx="9157765" cy="2970473"/>
            <a:chOff x="-13765" y="1973580"/>
            <a:chExt cx="9157765" cy="2970473"/>
          </a:xfrm>
        </p:grpSpPr>
        <p:sp>
          <p:nvSpPr>
            <p:cNvPr id="13" name="矩形 12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90888" y="689579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963" y="1215519"/>
            <a:ext cx="4572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2694" y="840432"/>
            <a:ext cx="2329397" cy="3351024"/>
            <a:chOff x="518750" y="1555798"/>
            <a:chExt cx="3191376" cy="45910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50" y="1555798"/>
              <a:ext cx="3191376" cy="45910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76325" y="2247900"/>
              <a:ext cx="2333625" cy="30861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1000" r="-21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78016" y="1915308"/>
            <a:ext cx="1702463" cy="2449130"/>
            <a:chOff x="8119033" y="1724306"/>
            <a:chExt cx="3204618" cy="4610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033" y="1724306"/>
              <a:ext cx="3204618" cy="46101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677834" y="2274307"/>
              <a:ext cx="2333625" cy="30861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21000" r="-21000" b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20860" y="1183045"/>
            <a:ext cx="3858797" cy="2681165"/>
            <a:chOff x="4973492" y="1404945"/>
            <a:chExt cx="3858797" cy="2681165"/>
          </a:xfrm>
        </p:grpSpPr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973492" y="1867853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8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1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22370" y="1509581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22368" y="264042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36200" y="1067300"/>
            <a:ext cx="4410086" cy="2940057"/>
            <a:chOff x="4767044" y="1074984"/>
            <a:chExt cx="4410086" cy="2940057"/>
          </a:xfrm>
        </p:grpSpPr>
        <p:graphicFrame>
          <p:nvGraphicFramePr>
            <p:cNvPr id="10" name="图示 9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3791781" y="1024599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00394" y="2213373"/>
            <a:ext cx="177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设计理念</a:t>
            </a:r>
            <a:endParaRPr lang="zh-CN" altLang="en-US" sz="280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3988388" y="1690153"/>
            <a:ext cx="291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Design Concept</a:t>
            </a:r>
            <a:endParaRPr lang="zh-CN" altLang="en-US" sz="28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806450" y="1697133"/>
            <a:ext cx="2754358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此模板适用于商务、汇报、总结、展示及相关类别演示，红灰欧美简约风格，颜色商务大气，版式简洁明了，内页延续封面，使整个</a:t>
            </a:r>
            <a:r>
              <a:rPr lang="en-US" altLang="zh-CN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700" kern="1100" spc="11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6450" y="2354566"/>
            <a:ext cx="2754358" cy="86177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700" kern="1100" spc="11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65842" y="897353"/>
            <a:ext cx="556563" cy="748712"/>
            <a:chOff x="4195889" y="896685"/>
            <a:chExt cx="556563" cy="748712"/>
          </a:xfrm>
        </p:grpSpPr>
        <p:grpSp>
          <p:nvGrpSpPr>
            <p:cNvPr id="8" name="组合 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3" name="直接连接符 12"/>
                <p:cNvCxnSpPr>
                  <a:endCxn id="1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椭圆 1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848635" y="1413248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82748" y="1521707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>
            <a:stCxn id="15" idx="1"/>
            <a:endCxn id="12" idx="7"/>
          </p:cNvCxnSpPr>
          <p:nvPr/>
        </p:nvCxnSpPr>
        <p:spPr>
          <a:xfrm>
            <a:off x="3000960" y="1539919"/>
            <a:ext cx="2056944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662097" y="1760120"/>
            <a:ext cx="556563" cy="748712"/>
            <a:chOff x="4195889" y="896685"/>
            <a:chExt cx="556563" cy="748712"/>
          </a:xfrm>
        </p:grpSpPr>
        <p:grpSp>
          <p:nvGrpSpPr>
            <p:cNvPr id="18" name="组合 1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" name="直接连接符 22"/>
                <p:cNvCxnSpPr>
                  <a:endCxn id="2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椭圆 2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151578" y="2253669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834855" y="2276015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68968" y="238447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7" name="直接连接符 26"/>
          <p:cNvCxnSpPr>
            <a:stCxn id="26" idx="1"/>
            <a:endCxn id="22" idx="7"/>
          </p:cNvCxnSpPr>
          <p:nvPr/>
        </p:nvCxnSpPr>
        <p:spPr>
          <a:xfrm>
            <a:off x="2987180" y="2402686"/>
            <a:ext cx="966979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340161" y="2643621"/>
            <a:ext cx="556563" cy="748712"/>
            <a:chOff x="4195889" y="896685"/>
            <a:chExt cx="556563" cy="748712"/>
          </a:xfrm>
        </p:grpSpPr>
        <p:grpSp>
          <p:nvGrpSpPr>
            <p:cNvPr id="29" name="组合 28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4" name="直接连接符 33"/>
                <p:cNvCxnSpPr>
                  <a:endCxn id="33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2830423" y="316683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964536" y="3267975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37" name="直接连接符 36"/>
          <p:cNvCxnSpPr>
            <a:stCxn id="36" idx="1"/>
            <a:endCxn id="33" idx="7"/>
          </p:cNvCxnSpPr>
          <p:nvPr/>
        </p:nvCxnSpPr>
        <p:spPr>
          <a:xfrm>
            <a:off x="2982748" y="3286187"/>
            <a:ext cx="2649475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2403695" y="1139273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2398643" y="1990032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2398643" y="2885541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169503" y="1400354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60398" y="3162160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2812249" y="3950780"/>
            <a:ext cx="35195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4" grpId="0"/>
      <p:bldP spid="25" grpId="0" animBg="1"/>
      <p:bldP spid="26" grpId="0"/>
      <p:bldP spid="35" grpId="0" animBg="1"/>
      <p:bldP spid="36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8A0200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28357" y="994919"/>
            <a:ext cx="1673453" cy="1554163"/>
            <a:chOff x="1951090" y="1054099"/>
            <a:chExt cx="1673453" cy="1554163"/>
          </a:xfrm>
        </p:grpSpPr>
        <p:sp>
          <p:nvSpPr>
            <p:cNvPr id="8" name="矩形 7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0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98349" y="994919"/>
            <a:ext cx="1673453" cy="1554163"/>
            <a:chOff x="221082" y="1054099"/>
            <a:chExt cx="1673453" cy="1554163"/>
          </a:xfrm>
        </p:grpSpPr>
        <p:sp>
          <p:nvSpPr>
            <p:cNvPr id="14" name="矩形 13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17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191910" y="2676052"/>
            <a:ext cx="1673453" cy="1554163"/>
            <a:chOff x="5411106" y="3013528"/>
            <a:chExt cx="1673453" cy="1554163"/>
          </a:xfrm>
        </p:grpSpPr>
        <p:sp>
          <p:nvSpPr>
            <p:cNvPr id="21" name="矩形 20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23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21918" y="2676052"/>
            <a:ext cx="1673453" cy="1554163"/>
            <a:chOff x="7141114" y="3013528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33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2613999" y="2085458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25152" y="3792921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05416" y="3792920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65642" y="1163225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365642" y="1504085"/>
            <a:ext cx="4243103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6819" y="2925742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564716" y="3234241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3"/>
          <p:cNvSpPr txBox="1"/>
          <p:nvPr/>
        </p:nvSpPr>
        <p:spPr bwMode="auto">
          <a:xfrm>
            <a:off x="2285084" y="2434601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54202" y="976558"/>
            <a:ext cx="1557910" cy="1088690"/>
            <a:chOff x="2001233" y="1094040"/>
            <a:chExt cx="1557910" cy="1088690"/>
          </a:xfrm>
        </p:grpSpPr>
        <p:sp>
          <p:nvSpPr>
            <p:cNvPr id="9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8A0200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4303" y="1806209"/>
            <a:ext cx="1430971" cy="1603839"/>
            <a:chOff x="3331334" y="1923691"/>
            <a:chExt cx="1430971" cy="1603839"/>
          </a:xfrm>
        </p:grpSpPr>
        <p:sp>
          <p:nvSpPr>
            <p:cNvPr id="12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56869" y="1828256"/>
            <a:ext cx="1434327" cy="1559746"/>
            <a:chOff x="803900" y="1945738"/>
            <a:chExt cx="1434327" cy="1559746"/>
          </a:xfrm>
        </p:grpSpPr>
        <p:sp>
          <p:nvSpPr>
            <p:cNvPr id="15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39505" y="3151009"/>
            <a:ext cx="1596491" cy="1056299"/>
            <a:chOff x="1986536" y="3268491"/>
            <a:chExt cx="1596491" cy="1056299"/>
          </a:xfrm>
        </p:grpSpPr>
        <p:sp>
          <p:nvSpPr>
            <p:cNvPr id="18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8A0200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78661" y="1431540"/>
            <a:ext cx="2257829" cy="883832"/>
            <a:chOff x="5440389" y="1411124"/>
            <a:chExt cx="2257829" cy="883832"/>
          </a:xfrm>
        </p:grpSpPr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87282" y="2477510"/>
            <a:ext cx="2381892" cy="1112705"/>
            <a:chOff x="5449010" y="2469969"/>
            <a:chExt cx="2381892" cy="1112705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减号 6"/>
          <p:cNvSpPr/>
          <p:nvPr/>
        </p:nvSpPr>
        <p:spPr>
          <a:xfrm rot="21300000">
            <a:off x="480079" y="2213878"/>
            <a:ext cx="4201518" cy="481137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2601145" y="988927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8A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8A02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201810" y="2679912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8A02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8A02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01810" y="1186208"/>
            <a:ext cx="1268239" cy="1127323"/>
            <a:chOff x="1093392" y="1282927"/>
            <a:chExt cx="1268239" cy="1127323"/>
          </a:xfrm>
        </p:grpSpPr>
        <p:sp>
          <p:nvSpPr>
            <p:cNvPr id="11" name="下箭头 10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85694" y="2595362"/>
            <a:ext cx="1268239" cy="1127323"/>
            <a:chOff x="3038026" y="2692081"/>
            <a:chExt cx="1268239" cy="1127323"/>
          </a:xfrm>
        </p:grpSpPr>
        <p:sp>
          <p:nvSpPr>
            <p:cNvPr id="14" name="上箭头 13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25664" y="1146816"/>
            <a:ext cx="3510855" cy="2641092"/>
            <a:chOff x="4871767" y="1243535"/>
            <a:chExt cx="3510855" cy="2641092"/>
          </a:xfrm>
        </p:grpSpPr>
        <p:grpSp>
          <p:nvGrpSpPr>
            <p:cNvPr id="17" name="组合 16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628552" y="1020696"/>
            <a:ext cx="4015449" cy="2121764"/>
            <a:chOff x="964" y="531"/>
            <a:chExt cx="4506" cy="238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Group 4"/>
          <p:cNvGrpSpPr>
            <a:grpSpLocks noChangeAspect="1"/>
          </p:cNvGrpSpPr>
          <p:nvPr/>
        </p:nvGrpSpPr>
        <p:grpSpPr bwMode="auto">
          <a:xfrm>
            <a:off x="526662" y="1020696"/>
            <a:ext cx="4015449" cy="2121764"/>
            <a:chOff x="964" y="531"/>
            <a:chExt cx="4506" cy="2381"/>
          </a:xfrm>
          <a:solidFill>
            <a:srgbClr val="8A0200"/>
          </a:solidFill>
        </p:grpSpPr>
        <p:sp>
          <p:nvSpPr>
            <p:cNvPr id="163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17" name="椭圆 316"/>
          <p:cNvSpPr/>
          <p:nvPr/>
        </p:nvSpPr>
        <p:spPr>
          <a:xfrm>
            <a:off x="3135280" y="1382625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8A0200"/>
                </a:solidFill>
              </a:rPr>
              <a:t>1</a:t>
            </a:r>
            <a:endParaRPr lang="zh-CN" altLang="en-US" sz="1350" b="1" dirty="0">
              <a:solidFill>
                <a:srgbClr val="8A0200"/>
              </a:solidFill>
            </a:endParaRPr>
          </a:p>
        </p:txBody>
      </p:sp>
      <p:sp>
        <p:nvSpPr>
          <p:cNvPr id="318" name="椭圆 317"/>
          <p:cNvSpPr/>
          <p:nvPr/>
        </p:nvSpPr>
        <p:spPr>
          <a:xfrm>
            <a:off x="6522812" y="2006545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19" name="组合 318"/>
          <p:cNvGrpSpPr/>
          <p:nvPr/>
        </p:nvGrpSpPr>
        <p:grpSpPr>
          <a:xfrm>
            <a:off x="1606805" y="3195267"/>
            <a:ext cx="1927434" cy="1101747"/>
            <a:chOff x="1606805" y="3206963"/>
            <a:chExt cx="1927434" cy="1101747"/>
          </a:xfrm>
        </p:grpSpPr>
        <p:sp>
          <p:nvSpPr>
            <p:cNvPr id="320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文本框 320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5830635" y="3201893"/>
            <a:ext cx="1966432" cy="1095121"/>
            <a:chOff x="5830635" y="3213589"/>
            <a:chExt cx="1966432" cy="1095121"/>
          </a:xfrm>
        </p:grpSpPr>
        <p:sp>
          <p:nvSpPr>
            <p:cNvPr id="323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7" grpId="1" animBg="1"/>
      <p:bldP spid="318" grpId="0" animBg="1"/>
      <p:bldP spid="31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907"/>
            <a:ext cx="9188159" cy="61259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10941" y="2728077"/>
            <a:ext cx="1843429" cy="106851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37534" y="2809500"/>
            <a:ext cx="1790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defRPr/>
            </a:pP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r>
              <a:rPr lang="zh-CN" altLang="en-US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en-US" sz="1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1715" y="1471345"/>
            <a:ext cx="1743100" cy="82083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7515" y="1461185"/>
            <a:ext cx="155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图示 6"/>
          <p:cNvGraphicFramePr/>
          <p:nvPr/>
        </p:nvGraphicFramePr>
        <p:xfrm>
          <a:off x="730329" y="1396161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871767" y="1243535"/>
            <a:ext cx="3510855" cy="2641092"/>
            <a:chOff x="4871767" y="1243535"/>
            <a:chExt cx="3510855" cy="2641092"/>
          </a:xfrm>
        </p:grpSpPr>
        <p:grpSp>
          <p:nvGrpSpPr>
            <p:cNvPr id="9" name="组合 8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3" name="矩形 12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2700243" y="91913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31183" y="1741418"/>
            <a:ext cx="1377982" cy="1097598"/>
            <a:chOff x="1131183" y="1748191"/>
            <a:chExt cx="1377982" cy="1097598"/>
          </a:xfrm>
        </p:grpSpPr>
        <p:sp>
          <p:nvSpPr>
            <p:cNvPr id="36" name="矩形 35"/>
            <p:cNvSpPr/>
            <p:nvPr/>
          </p:nvSpPr>
          <p:spPr>
            <a:xfrm>
              <a:off x="1131183" y="1748191"/>
              <a:ext cx="1235678" cy="1097598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533" y="1776373"/>
              <a:ext cx="1291632" cy="1017925"/>
              <a:chOff x="1012037" y="1777976"/>
              <a:chExt cx="1291632" cy="101792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012037" y="2626624"/>
                <a:ext cx="12916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通用型</a:t>
                </a:r>
                <a:r>
                  <a:rPr lang="en-US" altLang="zh-CN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zh-CN" altLang="en-US" sz="500" b="1" spc="150" dirty="0">
                  <a:solidFill>
                    <a:prstClr val="white">
                      <a:alpha val="89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3"/>
              <p:cNvSpPr>
                <a:spLocks noChangeArrowheads="1"/>
              </p:cNvSpPr>
              <p:nvPr/>
            </p:nvSpPr>
            <p:spPr bwMode="auto">
              <a:xfrm flipH="1">
                <a:off x="1030915" y="1777976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1200" b="1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sz="1200" b="1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20867" y="2215122"/>
                <a:ext cx="128280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536436" y="2057598"/>
                <a:ext cx="144000" cy="144000"/>
              </a:xfrm>
              <a:prstGeom prst="ellipse">
                <a:avLst/>
              </a:prstGeom>
              <a:solidFill>
                <a:srgbClr val="8A0200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27955" y="2057598"/>
                <a:ext cx="144000" cy="144000"/>
              </a:xfrm>
              <a:prstGeom prst="ellipse">
                <a:avLst/>
              </a:prstGeom>
              <a:solidFill>
                <a:srgbClr val="C20001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9474" y="2057598"/>
                <a:ext cx="144000" cy="144000"/>
              </a:xfrm>
              <a:prstGeom prst="ellipse">
                <a:avLst/>
              </a:prstGeom>
              <a:solidFill>
                <a:srgbClr val="E30012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30012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44918" y="2057598"/>
                <a:ext cx="144000" cy="144000"/>
              </a:xfrm>
              <a:prstGeom prst="ellipse">
                <a:avLst/>
              </a:prstGeom>
              <a:solidFill>
                <a:schemeClr val="bg1">
                  <a:lumMod val="50000"/>
                  <a:alpha val="89000"/>
                </a:scheme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3387000" y="2202578"/>
            <a:ext cx="294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谢谢观看</a:t>
            </a:r>
            <a:endParaRPr lang="zh-CN" altLang="en-US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3356264" y="1606488"/>
            <a:ext cx="294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36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THANK YOU</a:t>
            </a:r>
            <a:endParaRPr lang="zh-CN" altLang="en-US" sz="36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9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53726" y="1574293"/>
            <a:ext cx="489446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92222" y="1192023"/>
            <a:ext cx="3527996" cy="2670324"/>
            <a:chOff x="105161" y="801097"/>
            <a:chExt cx="3834378" cy="2902223"/>
          </a:xfrm>
        </p:grpSpPr>
        <p:sp>
          <p:nvSpPr>
            <p:cNvPr id="9" name="矩形 8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3727" y="2384792"/>
            <a:ext cx="4894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75003" y="981192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8A020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32460" y="981192"/>
            <a:ext cx="621338" cy="621338"/>
            <a:chOff x="1661309" y="1098045"/>
            <a:chExt cx="621338" cy="621338"/>
          </a:xfrm>
        </p:grpSpPr>
        <p:sp>
          <p:nvSpPr>
            <p:cNvPr id="17" name="椭圆 1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84801" y="981192"/>
            <a:ext cx="621338" cy="621338"/>
            <a:chOff x="1661309" y="1098045"/>
            <a:chExt cx="621338" cy="621338"/>
          </a:xfrm>
        </p:grpSpPr>
        <p:sp>
          <p:nvSpPr>
            <p:cNvPr id="20" name="椭圆 1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8A020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43767" y="1698992"/>
            <a:ext cx="2252870" cy="2438521"/>
            <a:chOff x="943767" y="1668256"/>
            <a:chExt cx="2252870" cy="2438521"/>
          </a:xfrm>
        </p:grpSpPr>
        <p:grpSp>
          <p:nvGrpSpPr>
            <p:cNvPr id="23" name="组合 22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8A02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3501224" y="1698992"/>
            <a:ext cx="2252870" cy="2438521"/>
            <a:chOff x="3501224" y="1668256"/>
            <a:chExt cx="2252870" cy="2438521"/>
          </a:xfrm>
        </p:grpSpPr>
        <p:grpSp>
          <p:nvGrpSpPr>
            <p:cNvPr id="30" name="组合 29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6051006" y="1698992"/>
            <a:ext cx="2252870" cy="2438521"/>
            <a:chOff x="6051006" y="1668256"/>
            <a:chExt cx="2252870" cy="2438521"/>
          </a:xfrm>
        </p:grpSpPr>
        <p:grpSp>
          <p:nvGrpSpPr>
            <p:cNvPr id="37" name="组合 36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8A02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2831" y="994723"/>
            <a:ext cx="1870030" cy="3252722"/>
            <a:chOff x="1137785" y="950456"/>
            <a:chExt cx="1870030" cy="3252722"/>
          </a:xfrm>
        </p:grpSpPr>
        <p:grpSp>
          <p:nvGrpSpPr>
            <p:cNvPr id="8" name="组合 7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8A0200"/>
                </a:solidFill>
              </a:ln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4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8A020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762336" y="994723"/>
            <a:ext cx="1981600" cy="3251870"/>
            <a:chOff x="3717290" y="950456"/>
            <a:chExt cx="1981600" cy="3251870"/>
          </a:xfrm>
        </p:grpSpPr>
        <p:grpSp>
          <p:nvGrpSpPr>
            <p:cNvPr id="17" name="组合 16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矩形 23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357009" y="994723"/>
            <a:ext cx="1933540" cy="3266883"/>
            <a:chOff x="6311963" y="950456"/>
            <a:chExt cx="1933540" cy="3266883"/>
          </a:xfrm>
        </p:grpSpPr>
        <p:grpSp>
          <p:nvGrpSpPr>
            <p:cNvPr id="28" name="组合 27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8A02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3" name="组合 32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4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8A020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6" name="图表 25"/>
          <p:cNvGraphicFramePr/>
          <p:nvPr/>
        </p:nvGraphicFramePr>
        <p:xfrm>
          <a:off x="2004545" y="86361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86767" y="851994"/>
            <a:ext cx="78451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86767" y="1405992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1616208" y="2218556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1615783" y="3117587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Graphic spid="9" grpId="0">
        <p:bldAsOne/>
      </p:bldGraphic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6521</Words>
  <Application>WPS 演示</Application>
  <PresentationFormat>全屏显示(16:9)</PresentationFormat>
  <Paragraphs>445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百度综艺简体</vt:lpstr>
      <vt:lpstr>微软雅黑</vt:lpstr>
      <vt:lpstr>方正小标宋简体</vt:lpstr>
      <vt:lpstr>NanLiHei_Eurostile</vt:lpstr>
      <vt:lpstr>方正中倩简体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2014-11-24T08:58:00Z</dcterms:created>
  <dcterms:modified xsi:type="dcterms:W3CDTF">2018-08-28T10:25:45Z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